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78a1bfa8.jpe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4a1ebf4c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5ccb9000.jpe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2e3677cf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531a67a9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67a177f8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1a6f3c0e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669eaba2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56289678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44129173.jpe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d64f380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9f744e2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1d9ea35c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3150e441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56a79688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69e402cb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37a2110e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407498e2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dcd947c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aacd531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f9c54daf3fbd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April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513832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60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13.1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0.43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125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90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(93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(8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321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(339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(43 crimes against persons)</a:t>
            </a:r>
            <a:pPr lvl="2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-58%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-29%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(7 crimes against persons)</a:t>
            </a:r>
            <a:pPr lvl="2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69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(18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(3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102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(68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89%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(9 crimes against persons)</a:t>
            </a:r>
            <a:pPr lvl="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7415784" cy="61722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339328" cy="5733288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492240" cy="603504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787384" cy="4050792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6400800" cy="498348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(5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(0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-24%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(25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 crimes against persons)</a:t>
            </a:r>
            <a:pPr lvl="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790688" cy="6236208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2020-05-12T08:48:08Z</dcterms:modified>
  <cp:category/>
</cp:coreProperties>
</file>